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70" r:id="rId6"/>
    <p:sldId id="263" r:id="rId7"/>
    <p:sldId id="271" r:id="rId8"/>
    <p:sldId id="269" r:id="rId9"/>
    <p:sldId id="264" r:id="rId10"/>
    <p:sldId id="268" r:id="rId11"/>
    <p:sldId id="272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54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50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25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98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554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185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00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25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58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585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15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462A-C769-4EF2-9005-9C19A04BE77F}" type="datetimeFigureOut">
              <a:rPr lang="nl-BE" smtClean="0"/>
              <a:t>7/04/2014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8EBE-13E4-4631-B272-B43286FB17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495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 nieuwe sokken van </a:t>
            </a:r>
            <a:r>
              <a:rPr lang="nl-BE" dirty="0" err="1" smtClean="0"/>
              <a:t>robby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Foto’s uit het eerste leerjaar</a:t>
            </a:r>
          </a:p>
          <a:p>
            <a:r>
              <a:rPr lang="nl-BE" dirty="0" smtClean="0"/>
              <a:t>Juf </a:t>
            </a:r>
            <a:r>
              <a:rPr lang="nl-BE" dirty="0"/>
              <a:t>R</a:t>
            </a:r>
            <a:r>
              <a:rPr lang="nl-BE" dirty="0" smtClean="0"/>
              <a:t>ia, De Letterdoos, Oostakker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71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c Hoste\Documents\LETTERDOOS AFB 11-12\VO Robby\DSCN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c Hoste\Documents\LETTERDOOS AFB 11-12\VO Robby\DSCN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809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BE" dirty="0" smtClean="0"/>
              <a:t>episode 2 </a:t>
            </a:r>
            <a:br>
              <a:rPr lang="nl-BE" dirty="0" smtClean="0"/>
            </a:br>
            <a:r>
              <a:rPr lang="nl-BE" sz="3200" dirty="0" smtClean="0"/>
              <a:t>het ontbijt van </a:t>
            </a:r>
            <a:r>
              <a:rPr lang="nl-BE" sz="3200" dirty="0" err="1" smtClean="0"/>
              <a:t>robby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C:\Users\Marc Hoste\Documents\LETTERDOOS AFB 11-12\VO Robby\DSCN0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c Hoste\Documents\LETTERDOOS AFB 11-12\VO Robby\DSCN0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c Hoste\Documents\LETTERDOOS AFB 11-12\VO Robby\DSCN0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063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c Hoste\Documents\LETTERDOOS AFB 11-12\VO Robby\DSCN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303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c Hoste\Documents\LETTERDOOS AFB 11-12\VO Robby\DSCN0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3569563" cy="26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c Hoste\Documents\LETTERDOOS AFB 11-12\VO Robby\DSCN0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27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c Hoste\Documents\LETTERDOOS AFB 11-12\VO Robby\DSCN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274"/>
            <a:ext cx="3420380" cy="25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c Hoste\Documents\LETTERDOOS AFB 11-12\VO Robby\DSCN0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727171" cy="35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c Hoste\Documents\LETTERDOOS AFB 11-12\VO Robby\DSCN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24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c Hoste\Documents\LETTERDOOS AFB 11-12\VO Robby\DSCN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524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rc Hoste\Documents\LETTERDOOS AFB 11-12\VO Robby\DSCN01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nl-BE" dirty="0" smtClean="0"/>
              <a:t>episode 3</a:t>
            </a:r>
            <a:br>
              <a:rPr lang="nl-BE" dirty="0" smtClean="0"/>
            </a:br>
            <a:r>
              <a:rPr lang="nl-BE" sz="3200" dirty="0" err="1" smtClean="0"/>
              <a:t>robby</a:t>
            </a:r>
            <a:r>
              <a:rPr lang="nl-BE" sz="3200" dirty="0" smtClean="0"/>
              <a:t> en de speelgoedwinkel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7" name="Picture 3" descr="C:\Users\Marc Hoste\Documents\LETTERDOOS AFB 11-12\VO Robby\DSCN0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810"/>
            <a:ext cx="2742981" cy="20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c Hoste\Documents\LETTERDOOS AFB 11-12\VO Robby\DSCN0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62" y="1639914"/>
            <a:ext cx="2736303" cy="20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rc Hoste\Documents\LETTERDOOS AFB 11-12\VO Robby\DSCN0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3" y="383544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arc Hoste\Documents\LETTERDOOS AFB 11-12\VO Robby\DSCN01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6512"/>
            <a:ext cx="370790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Marc Hoste\Documents\LETTERDOOS AFB 11-12\VO Robby\DSCN01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484784"/>
            <a:ext cx="2736301" cy="20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c Hoste\Documents\LETTERDOOS AFB 11-12\VO Robby\DSCN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3" y="332656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rc Hoste\Documents\LETTERDOOS AFB 11-12\VO Robby\DSCN0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rc Hoste\Documents\LETTERDOOS AFB 11-12\VO Robby\DSCN0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c Hoste\Documents\LETTERDOOS AFB 11-12\VO Robby\DSCN0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3" y="188640"/>
            <a:ext cx="4319899" cy="32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c Hoste\Documents\LETTERDOOS AFB 11-12\VO Robby\DSCN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BE" dirty="0" smtClean="0"/>
              <a:t>episode 4</a:t>
            </a:r>
            <a:br>
              <a:rPr lang="nl-BE" dirty="0" smtClean="0"/>
            </a:br>
            <a:r>
              <a:rPr lang="nl-BE" sz="3200" dirty="0" err="1" smtClean="0"/>
              <a:t>robby</a:t>
            </a:r>
            <a:r>
              <a:rPr lang="nl-BE" sz="3200" dirty="0" smtClean="0"/>
              <a:t> en de sokken van de sint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C:\Users\Marc Hoste\Documents\LETTERDOOS AFB 11-12\VO Robby\DSCN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9545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</Words>
  <Application>Microsoft Office PowerPoint</Application>
  <PresentationFormat>Diavoorstelling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de nieuwe sokken van robby</vt:lpstr>
      <vt:lpstr>episode 2  het ontbijt van robby</vt:lpstr>
      <vt:lpstr>PowerPoint-presentatie</vt:lpstr>
      <vt:lpstr>PowerPoint-presentatie</vt:lpstr>
      <vt:lpstr>PowerPoint-presentatie</vt:lpstr>
      <vt:lpstr>episode 3 robby en de speelgoedwinkel</vt:lpstr>
      <vt:lpstr>PowerPoint-presentatie</vt:lpstr>
      <vt:lpstr>PowerPoint-presentatie</vt:lpstr>
      <vt:lpstr>episode 4 robby en de sokken van de sint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nieuwe sokken van robby</dc:title>
  <dc:creator>Marc Hoste</dc:creator>
  <cp:lastModifiedBy>De Baecke Griet</cp:lastModifiedBy>
  <cp:revision>12</cp:revision>
  <dcterms:created xsi:type="dcterms:W3CDTF">2011-12-08T20:12:51Z</dcterms:created>
  <dcterms:modified xsi:type="dcterms:W3CDTF">2014-04-07T13:03:07Z</dcterms:modified>
</cp:coreProperties>
</file>